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31" autoAdjust="0"/>
  </p:normalViewPr>
  <p:slideViewPr>
    <p:cSldViewPr snapToGrid="0" snapToObjects="1">
      <p:cViewPr varScale="1">
        <p:scale>
          <a:sx n="110" d="100"/>
          <a:sy n="110" d="100"/>
        </p:scale>
        <p:origin x="103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055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63558"/>
            <a:ext cx="8229600" cy="30626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011680"/>
            <a:ext cx="2133600" cy="4114483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11680"/>
            <a:ext cx="5562600" cy="41144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8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0116"/>
            <a:ext cx="8229600" cy="81912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4764"/>
            <a:ext cx="8229600" cy="3341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7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43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67396"/>
            <a:ext cx="4038600" cy="30587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67396"/>
            <a:ext cx="4038600" cy="30587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1803"/>
            <a:ext cx="8229600" cy="8526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9237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8999"/>
            <a:ext cx="4040188" cy="26971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78923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8999"/>
            <a:ext cx="4041775" cy="269716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7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9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3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0534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53491"/>
            <a:ext cx="5111750" cy="417267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75462"/>
            <a:ext cx="3008313" cy="2950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20239"/>
            <a:ext cx="5486400" cy="2807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5F44-ED4C-DA44-A798-5DC2D3C33B6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EE2FE6-BE33-5E46-A14D-7CA6BED5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76A6F0-F7E3-4D60-8F6A-442F885E8F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-2876"/>
          <a:stretch/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9E5B2D-F372-4ECA-809F-A2133D9567D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963" y="929164"/>
            <a:ext cx="2138072" cy="9116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2A8B12-8A04-4CA4-BE41-106A80292B2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86918" y="887543"/>
            <a:ext cx="2103120" cy="99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9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4B87-E16B-4765-AD2D-2D66E1318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Presentation Title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3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Subtitle: Or Delete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45AD0-8906-43F1-A3E3-5ECF80532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 Name/s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 Name/s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9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02E67-0BF1-4108-B1BB-7A24EA98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Primary Header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D6AA-CA3F-4F64-B7D8-3A1D4AB3A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points only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transparent PNG graphic files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any text not needed</a:t>
            </a:r>
          </a:p>
        </p:txBody>
      </p:sp>
    </p:spTree>
    <p:extLst>
      <p:ext uri="{BB962C8B-B14F-4D97-AF65-F5344CB8AC3E}">
        <p14:creationId xmlns:p14="http://schemas.microsoft.com/office/powerpoint/2010/main" val="422836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EE48-DD77-495C-BB64-CB45FD47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243B0-E191-4C3C-8070-1119F9E62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6A23-1280-463F-919B-31D1B17B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EE73A-D7DE-478F-B5FF-F192374558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3BF36-E105-4AB9-A408-05A1F1D7FC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A1E2-79F5-47BF-841E-9D11EC9D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Contact Name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32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email address</a:t>
            </a:r>
            <a:br>
              <a:rPr lang="en-US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6DA67-1A5A-4ECA-9509-B325B45D31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info for final slide and close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4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7F7F7F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35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Office Theme</vt:lpstr>
      <vt:lpstr>Presentation Title Presentation Subtitle: Or Delete </vt:lpstr>
      <vt:lpstr>Primary Header </vt:lpstr>
      <vt:lpstr>PowerPoint Presentation</vt:lpstr>
      <vt:lpstr>PowerPoint Presentation</vt:lpstr>
      <vt:lpstr>Contact Name Contact email address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Lonergan</dc:creator>
  <cp:lastModifiedBy>Courtney Greene</cp:lastModifiedBy>
  <cp:revision>24</cp:revision>
  <dcterms:created xsi:type="dcterms:W3CDTF">2013-05-14T18:45:45Z</dcterms:created>
  <dcterms:modified xsi:type="dcterms:W3CDTF">2022-06-07T18:52:37Z</dcterms:modified>
</cp:coreProperties>
</file>