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891200" cy="32918400"/>
  <p:notesSz cx="6858000" cy="9144000"/>
  <p:embeddedFontLst>
    <p:embeddedFont>
      <p:font typeface="Arial Black" panose="020B0A04020102020204" pitchFamily="34" charset="0"/>
      <p:bold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ZapfHumnst BT" panose="020B0502050508020304"/>
      <p:regular r:id="rId9"/>
      <p:bold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4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pos="21024">
          <p15:clr>
            <a:srgbClr val="A4A3A4"/>
          </p15:clr>
        </p15:guide>
        <p15:guide id="4" pos="6624">
          <p15:clr>
            <a:srgbClr val="A4A3A4"/>
          </p15:clr>
        </p15:guide>
        <p15:guide id="5" pos="7200">
          <p15:clr>
            <a:srgbClr val="A4A3A4"/>
          </p15:clr>
        </p15:guide>
        <p15:guide id="6" pos="20448">
          <p15:clr>
            <a:srgbClr val="A4A3A4"/>
          </p15:clr>
        </p15:guide>
        <p15:guide id="7" pos="288">
          <p15:clr>
            <a:srgbClr val="A4A3A4"/>
          </p15:clr>
        </p15:guide>
        <p15:guide id="8" pos="27360">
          <p15:clr>
            <a:srgbClr val="A4A3A4"/>
          </p15:clr>
        </p15:guide>
        <p15:guide id="9" orient="horz" pos="4320" userDrawn="1">
          <p15:clr>
            <a:srgbClr val="A4A3A4"/>
          </p15:clr>
        </p15:guide>
        <p15:guide id="10" pos="13824" userDrawn="1">
          <p15:clr>
            <a:srgbClr val="A4A3A4"/>
          </p15:clr>
        </p15:guide>
        <p15:guide id="11" pos="14112" userDrawn="1">
          <p15:clr>
            <a:srgbClr val="A4A3A4"/>
          </p15:clr>
        </p15:guide>
        <p15:guide id="12" pos="13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" d="100"/>
          <a:sy n="15" d="100"/>
        </p:scale>
        <p:origin x="1560" y="114"/>
      </p:cViewPr>
      <p:guideLst>
        <p:guide orient="horz" pos="20448"/>
        <p:guide orient="horz" pos="288"/>
        <p:guide pos="21024"/>
        <p:guide pos="6624"/>
        <p:guide pos="7200"/>
        <p:guide pos="20448"/>
        <p:guide pos="288"/>
        <p:guide pos="27360"/>
        <p:guide orient="horz" pos="4320"/>
        <p:guide pos="13824"/>
        <p:guide pos="14112"/>
        <p:guide pos="13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E779CBFC-FCAB-4670-AC5D-0A46DFE754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6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9218678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4705081"/>
            <a:ext cx="39502080" cy="14700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2BE3AC5-89D6-4FED-A677-B13D2530D6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4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55360" y="9656067"/>
            <a:ext cx="10241280" cy="1974951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9656067"/>
            <a:ext cx="26700480" cy="197495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6008A35D-905B-4AD4-B19A-CD77FC5607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58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9456557"/>
            <a:ext cx="39502080" cy="39317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13366870"/>
            <a:ext cx="39502080" cy="1603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CF6D3FF0-120A-4176-83A6-50600CD65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38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BCB04C3-CFD1-404F-90B3-014FEFC212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9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9237101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14723503"/>
            <a:ext cx="19385280" cy="14682082"/>
          </a:xfrm>
          <a:prstGeom prst="rect">
            <a:avLst/>
          </a:prstGeo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14723503"/>
            <a:ext cx="19385280" cy="14682082"/>
          </a:xfrm>
          <a:prstGeom prst="rect">
            <a:avLst/>
          </a:prstGeo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6AEA8F23-7A04-4182-9FB8-0EC5957547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8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9416657"/>
            <a:ext cx="39502080" cy="4092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13388337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6459198"/>
            <a:ext cx="19392902" cy="12946382"/>
          </a:xfrm>
          <a:prstGeom prst="rect">
            <a:avLst/>
          </a:prstGeo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13388337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6459195"/>
            <a:ext cx="19400520" cy="12946387"/>
          </a:xfrm>
          <a:prstGeom prst="rect">
            <a:avLst/>
          </a:prstGeo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C7CBB6F6-BE3F-43AF-AA6A-03040539C5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79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9258581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7A7ABFEA-A807-40ED-94F2-4F60933175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48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74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9410563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9376757"/>
            <a:ext cx="24536400" cy="20028826"/>
          </a:xfrm>
          <a:prstGeom prst="rect">
            <a:avLst/>
          </a:prstGeo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15242220"/>
            <a:ext cx="14439902" cy="14163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7F8809D-21D8-4B95-B612-C8649AC03C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4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9217150"/>
            <a:ext cx="26334720" cy="13475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A6CB60A7-78D1-4364-B233-48D3972AB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45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76A6F0-F7E3-4D60-8F6A-442F885E8F5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-2876"/>
          <a:stretch/>
        </p:blipFill>
        <p:spPr>
          <a:xfrm>
            <a:off x="0" y="0"/>
            <a:ext cx="43891200" cy="339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0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36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408775-E1EA-42BA-9212-B2CC776E805C}"/>
              </a:ext>
            </a:extLst>
          </p:cNvPr>
          <p:cNvSpPr txBox="1"/>
          <p:nvPr/>
        </p:nvSpPr>
        <p:spPr>
          <a:xfrm>
            <a:off x="457200" y="838200"/>
            <a:ext cx="42976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Title</a:t>
            </a:r>
          </a:p>
          <a:p>
            <a:pPr algn="ctr"/>
            <a:r>
              <a:rPr lang="en-US" sz="7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1, Author 2</a:t>
            </a:r>
          </a:p>
          <a:p>
            <a:pPr algn="ctr"/>
            <a:r>
              <a:rPr lang="en-US" sz="7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NURSING SCIENCE PHD PROGRAM</a:t>
            </a:r>
          </a:p>
          <a:p>
            <a:pPr algn="ctr"/>
            <a:endParaRPr lang="en-US" sz="72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771BC-58DC-4B36-B7E1-46F7EF3B3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0" y="1487581"/>
            <a:ext cx="6400800" cy="2729347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76E7E72-E8C1-42A1-8321-6BBF7FCAC947}"/>
              </a:ext>
            </a:extLst>
          </p:cNvPr>
          <p:cNvSpPr txBox="1"/>
          <p:nvPr/>
        </p:nvSpPr>
        <p:spPr>
          <a:xfrm>
            <a:off x="15621002" y="22886125"/>
            <a:ext cx="1287564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bg1">
                    <a:lumMod val="65000"/>
                  </a:schemeClr>
                </a:solidFill>
                <a:effectLst/>
                <a:latin typeface="ZapfHumnst BT"/>
              </a:rPr>
              <a:t>Insert Graphs, tables or images here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0B8F9752-7028-480E-AA15-D69EEDB90A23}"/>
              </a:ext>
            </a:extLst>
          </p:cNvPr>
          <p:cNvSpPr/>
          <p:nvPr/>
        </p:nvSpPr>
        <p:spPr>
          <a:xfrm>
            <a:off x="22424571" y="6858000"/>
            <a:ext cx="10058400" cy="11843658"/>
          </a:xfrm>
          <a:prstGeom prst="roundRect">
            <a:avLst>
              <a:gd name="adj" fmla="val 0"/>
            </a:avLst>
          </a:prstGeom>
          <a:noFill/>
          <a:ln w="114300" cmpd="thinThick">
            <a:noFill/>
            <a:miter lim="800000"/>
            <a:headEnd/>
            <a:tailEnd/>
          </a:ln>
          <a:effectLst/>
        </p:spPr>
        <p:txBody>
          <a:bodyPr wrap="square" lIns="228600" tIns="100584" rIns="228600" bIns="100584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>
              <a:spcAft>
                <a:spcPts val="1800"/>
              </a:spcAft>
            </a:pPr>
            <a:r>
              <a:rPr lang="en-US" sz="7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Header </a:t>
            </a:r>
            <a:endParaRPr lang="en-US" sz="4000" dirty="0">
              <a:solidFill>
                <a:schemeClr val="tx2"/>
              </a:solidFill>
              <a:effectLst/>
              <a:latin typeface="Arial" panose="020B0604020202020204"/>
            </a:endParaRPr>
          </a:p>
          <a:p>
            <a:pPr lvl="0"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Ut maximus dui in ipsum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viverra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luctus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Mauris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enim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Integer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accumsan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nibh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lacinia,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luctus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gravida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volutpat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turpis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augue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et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justo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tristique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malesuada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massa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Nunc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rhoncus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vitae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feugiat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Aenean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pellentesque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justo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ornare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laoreet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Nam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eleifend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auctor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dolor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sagittis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Integer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eleifend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facilisis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feugiat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</a:p>
          <a:p>
            <a:pPr lvl="0"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Cras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enim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vulputate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dolor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feugiat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fermentum. Vestibulum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fringilla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massa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ac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interdum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egestas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Maecenas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egestas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odio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commodo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convallis.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Praesent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fringilla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leo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fringilla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leo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id,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ultricies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nisi. Integer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bibendum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ligula. In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bibendum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enim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blandit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Integer vitae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aliquet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mauris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Duis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sapien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metus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porttitor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vitae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scelerisque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dolor.</a:t>
            </a:r>
            <a:endParaRPr lang="en-US" sz="7200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E031CA94-6BF1-4ED9-87E7-58E9F98D282D}"/>
              </a:ext>
            </a:extLst>
          </p:cNvPr>
          <p:cNvSpPr/>
          <p:nvPr/>
        </p:nvSpPr>
        <p:spPr>
          <a:xfrm>
            <a:off x="11430000" y="6814459"/>
            <a:ext cx="10058400" cy="11887200"/>
          </a:xfrm>
          <a:prstGeom prst="roundRect">
            <a:avLst>
              <a:gd name="adj" fmla="val 0"/>
            </a:avLst>
          </a:prstGeom>
          <a:noFill/>
          <a:ln w="114300" cmpd="thinThick">
            <a:noFill/>
            <a:miter lim="800000"/>
            <a:headEnd/>
            <a:tailEnd/>
          </a:ln>
          <a:effectLst/>
        </p:spPr>
        <p:txBody>
          <a:bodyPr wrap="square" lIns="228600" tIns="100584" rIns="228600" bIns="100584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>
              <a:spcAft>
                <a:spcPts val="1800"/>
              </a:spcAft>
            </a:pPr>
            <a:r>
              <a:rPr lang="en-US" sz="7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Header </a:t>
            </a:r>
            <a:endParaRPr lang="en-US" sz="4000" dirty="0">
              <a:solidFill>
                <a:schemeClr val="tx2"/>
              </a:solidFill>
              <a:effectLst/>
              <a:latin typeface="Arial" panose="020B0604020202020204"/>
            </a:endParaRPr>
          </a:p>
          <a:p>
            <a:pPr lvl="0"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Vestibulum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volutpat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felis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ac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condimentum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vulputate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turpis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nisi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ornare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diam, sed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orci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nisi.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Mauris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commodo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suscipit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purus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ultricies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Lorem ipsum dolor sit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amet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consectetur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adipiscing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iaculis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leo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</a:t>
            </a:r>
          </a:p>
          <a:p>
            <a:pPr lvl="0"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Cras vitae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auctor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massa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et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ornare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facilisi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Etiam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laoreet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urna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Suspendisse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justo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condimentum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gravida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felis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bibendum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justo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Curabitur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id ex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placerat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eleifend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odio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luctus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erat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Duis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viverra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odio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ac convallis. Cras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sem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urna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eleifend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et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nisl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in, fermentum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dignissim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Cras in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sollicitudin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nibh</a:t>
            </a:r>
            <a:endParaRPr lang="en-US" sz="4000" dirty="0">
              <a:solidFill>
                <a:schemeClr val="tx2"/>
              </a:solidFill>
              <a:effectLst/>
              <a:latin typeface="Arial" panose="020B0604020202020204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BCE41EC-D886-4776-B4B3-7731B494C177}"/>
              </a:ext>
            </a:extLst>
          </p:cNvPr>
          <p:cNvSpPr/>
          <p:nvPr/>
        </p:nvSpPr>
        <p:spPr>
          <a:xfrm>
            <a:off x="478971" y="6858000"/>
            <a:ext cx="10058400" cy="11843658"/>
          </a:xfrm>
          <a:prstGeom prst="roundRect">
            <a:avLst>
              <a:gd name="adj" fmla="val 0"/>
            </a:avLst>
          </a:prstGeom>
          <a:noFill/>
          <a:ln w="114300" cmpd="thinThick">
            <a:noFill/>
            <a:miter lim="800000"/>
            <a:headEnd/>
            <a:tailEnd/>
          </a:ln>
          <a:effectLst/>
        </p:spPr>
        <p:txBody>
          <a:bodyPr wrap="square" lIns="228600" tIns="100584" rIns="228600" bIns="100584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7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Header </a:t>
            </a:r>
            <a:endParaRPr lang="en-US" sz="4000" dirty="0">
              <a:solidFill>
                <a:schemeClr val="tx2"/>
              </a:solidFill>
              <a:effectLst/>
            </a:endParaRPr>
          </a:p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Lorem ipsum dolor sit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amet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consectetur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adipiscing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Etiam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turpis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metus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pharetra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porta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leo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Sed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sagittis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orci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Curabitur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tempor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nunc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tempus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ullamcorper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Curabitur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hendrerit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nisl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vel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consequat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mi.</a:t>
            </a:r>
          </a:p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Mauris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vehicula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lacus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feugiat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pulvinar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interdum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dolor vel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molestie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Pellentesque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vulputate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nunc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tellus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cursus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pellentesque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Donec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sagittis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lobortis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sem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ac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Donec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at dui et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metus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ornare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fermentum.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Suspendisse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aliquet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cursus nisi id vestibulum.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Donec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faucibus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bibendum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porttitor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40E76D3C-E389-402A-B9CC-740D55912122}"/>
              </a:ext>
            </a:extLst>
          </p:cNvPr>
          <p:cNvSpPr/>
          <p:nvPr/>
        </p:nvSpPr>
        <p:spPr>
          <a:xfrm>
            <a:off x="478971" y="20247428"/>
            <a:ext cx="10058400" cy="11843658"/>
          </a:xfrm>
          <a:prstGeom prst="roundRect">
            <a:avLst>
              <a:gd name="adj" fmla="val 0"/>
            </a:avLst>
          </a:prstGeom>
          <a:noFill/>
          <a:ln w="114300" cmpd="thinThick">
            <a:noFill/>
            <a:miter lim="800000"/>
            <a:headEnd/>
            <a:tailEnd/>
          </a:ln>
          <a:effectLst/>
        </p:spPr>
        <p:txBody>
          <a:bodyPr wrap="square" lIns="228600" tIns="100584" rIns="228600" bIns="100584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>
              <a:spcAft>
                <a:spcPts val="1800"/>
              </a:spcAft>
            </a:pPr>
            <a:r>
              <a:rPr lang="en-US" sz="7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Header </a:t>
            </a:r>
            <a:endParaRPr lang="en-US" sz="4000" dirty="0">
              <a:solidFill>
                <a:schemeClr val="tx2"/>
              </a:solidFill>
              <a:effectLst/>
              <a:latin typeface="Arial" panose="020B0604020202020204"/>
            </a:endParaRPr>
          </a:p>
          <a:p>
            <a:pPr lvl="0">
              <a:spcAft>
                <a:spcPts val="1800"/>
              </a:spcAft>
            </a:pP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iaculis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eleifend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urna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imperdiet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vel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nibh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lacus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pharetra cursus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ac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leo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Vestibulum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facilisis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nisi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urna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tempor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ante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luctus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tristique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aliquet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varius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Maecenas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dapibus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efficitur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commodo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Ut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augue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porta,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imperdiet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ex et,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varius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felis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</a:p>
          <a:p>
            <a:pPr lvl="0">
              <a:spcAft>
                <a:spcPts val="1800"/>
              </a:spcAft>
            </a:pP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Pellentesque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sapien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magna, fermentum non convallis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pretium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et ante.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Aliquam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urna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et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dictum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efficitur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et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tellus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Nam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vehicula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placerat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ex a porta. Maecenas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imperdiet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mauris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Morbi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aliquet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erat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tortor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sed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ultricies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augue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16BEE27B-6CD3-4D3D-AF6B-3667CC0C51DF}"/>
              </a:ext>
            </a:extLst>
          </p:cNvPr>
          <p:cNvSpPr/>
          <p:nvPr/>
        </p:nvSpPr>
        <p:spPr>
          <a:xfrm>
            <a:off x="33375600" y="6858000"/>
            <a:ext cx="10058400" cy="11843658"/>
          </a:xfrm>
          <a:prstGeom prst="roundRect">
            <a:avLst>
              <a:gd name="adj" fmla="val 0"/>
            </a:avLst>
          </a:prstGeom>
          <a:noFill/>
          <a:ln w="114300" cmpd="thinThick">
            <a:noFill/>
            <a:miter lim="800000"/>
            <a:headEnd/>
            <a:tailEnd/>
          </a:ln>
          <a:effectLst/>
        </p:spPr>
        <p:txBody>
          <a:bodyPr wrap="square" lIns="228600" tIns="100584" rIns="228600" bIns="100584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7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Header </a:t>
            </a:r>
            <a:endParaRPr lang="en-US" sz="4000" dirty="0">
              <a:solidFill>
                <a:schemeClr val="tx2"/>
              </a:solidFill>
              <a:effectLst/>
              <a:latin typeface="Arial" panose="020B0604020202020204"/>
            </a:endParaRPr>
          </a:p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Cras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posuere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ante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sodales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dapibus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purus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tellus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malesuada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diam,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condimentum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est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lorem. Vestibulum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tortor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lorem.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sagittis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arcu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Etiam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at ante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sapien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feugiat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tristique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Nam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viverra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augue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Proin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ligula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arcu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tincidunt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diam a,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hendrerit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dapibus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erat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mollis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urna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varius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odio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Morbi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hendrerit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volutpat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euismod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felis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vel pulvinar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ullamcorper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purus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condimentum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ultricies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est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nunc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8F4E609B-0CE6-46CC-BD85-AB0C34EC1044}"/>
              </a:ext>
            </a:extLst>
          </p:cNvPr>
          <p:cNvSpPr/>
          <p:nvPr/>
        </p:nvSpPr>
        <p:spPr>
          <a:xfrm>
            <a:off x="33375600" y="20247428"/>
            <a:ext cx="10058400" cy="11843658"/>
          </a:xfrm>
          <a:prstGeom prst="roundRect">
            <a:avLst>
              <a:gd name="adj" fmla="val 0"/>
            </a:avLst>
          </a:prstGeom>
          <a:noFill/>
          <a:ln w="114300" cmpd="thinThick">
            <a:noFill/>
            <a:miter lim="800000"/>
            <a:headEnd/>
            <a:tailEnd/>
          </a:ln>
          <a:effectLst/>
        </p:spPr>
        <p:txBody>
          <a:bodyPr wrap="square" lIns="228600" tIns="100584" rIns="228600" bIns="100584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>
              <a:spcAft>
                <a:spcPts val="1800"/>
              </a:spcAft>
            </a:pPr>
            <a:r>
              <a:rPr lang="en-US" sz="7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Header </a:t>
            </a:r>
            <a:endParaRPr lang="en-US" sz="4000" dirty="0">
              <a:solidFill>
                <a:schemeClr val="tx2"/>
              </a:solidFill>
              <a:effectLst/>
              <a:latin typeface="Arial" panose="020B0604020202020204"/>
            </a:endParaRPr>
          </a:p>
          <a:p>
            <a:pPr lvl="0">
              <a:spcAft>
                <a:spcPts val="1800"/>
              </a:spcAft>
            </a:pP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Morbi ante dui, maximus ac ipsum non, vestibulum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condimentum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Donec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arcu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ipsum,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ultricies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dignissim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laoreet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mi.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Proin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urna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quam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pellentesque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eleifend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Donec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vel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ullamcorper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dui, sit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amet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facilisis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sapien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In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mattis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augue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tortor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euismod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non convallis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egestas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Quisque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lobortis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lectus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eget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tincidunt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imperdiet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ipsum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felis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commodo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velit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et convallis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mauris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diam id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turpis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Fusce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non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pellentesque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mauris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sed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finibus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odio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Nulla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porta dolor in cursus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sodales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Praesent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libero lorem, vestibulum sed pharetra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feugiat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ultricies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libero.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Suspendisse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nec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ornare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tellus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sit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amet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posuere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massa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. In a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elit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molestie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, maximus </a:t>
            </a:r>
            <a:r>
              <a:rPr lang="en-US" sz="4000" dirty="0" err="1">
                <a:solidFill>
                  <a:schemeClr val="tx2"/>
                </a:solidFill>
                <a:effectLst/>
                <a:latin typeface="Arial" panose="020B0604020202020204"/>
              </a:rPr>
              <a:t>neque</a:t>
            </a:r>
            <a:r>
              <a:rPr lang="en-US" sz="4000" dirty="0">
                <a:solidFill>
                  <a:schemeClr val="tx2"/>
                </a:solidFill>
                <a:effectLst/>
                <a:latin typeface="Arial" panose="020B0604020202020204"/>
              </a:rPr>
              <a:t> ac, vestibulum ligula.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F20C83-D207-4D3A-9C33-FDB5CC82B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2" y="1487582"/>
            <a:ext cx="5775797" cy="27293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a nursing joint phd ppt template">
  <a:themeElements>
    <a:clrScheme name="Custom 1">
      <a:dk1>
        <a:srgbClr val="7F7F7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a nursing joint phd ppt template" id="{EED8878D-CABF-48BA-87CC-13B6841B3A3A}" vid="{2BA2D82B-A136-441A-9B4A-E14F17A2938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 nursing joint phd ppt template</Template>
  <TotalTime>42</TotalTime>
  <Words>677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ZapfHumnst BT</vt:lpstr>
      <vt:lpstr>Calibri</vt:lpstr>
      <vt:lpstr>Arial Black</vt:lpstr>
      <vt:lpstr>Arial</vt:lpstr>
      <vt:lpstr>Times New Roman</vt:lpstr>
      <vt:lpstr>ua nursing joint phd ppt template</vt:lpstr>
      <vt:lpstr>PowerPoint Presentation</vt:lpstr>
    </vt:vector>
  </TitlesOfParts>
  <Company>University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A. McIntyre</dc:creator>
  <cp:lastModifiedBy>Courtney Greene</cp:lastModifiedBy>
  <cp:revision>9</cp:revision>
  <dcterms:created xsi:type="dcterms:W3CDTF">2005-04-13T20:53:32Z</dcterms:created>
  <dcterms:modified xsi:type="dcterms:W3CDTF">2022-06-07T18:51:16Z</dcterms:modified>
</cp:coreProperties>
</file>