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72" y="3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E6A4E0-DB49-42DD-AB0E-A537A6579D1E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3DF1B4-D051-40D8-AF9A-EB6C6620BD17}">
      <dgm:prSet phldrT="[Text]"/>
      <dgm:spPr/>
      <dgm:t>
        <a:bodyPr/>
        <a:lstStyle/>
        <a:p>
          <a:r>
            <a:rPr lang="en-US" dirty="0"/>
            <a:t>Common Form Bio Sketch</a:t>
          </a:r>
        </a:p>
      </dgm:t>
    </dgm:pt>
    <dgm:pt modelId="{826C14A7-1D5D-49A5-9D67-CFC74692AD3E}" type="parTrans" cxnId="{9317F21A-E5D8-4C52-B916-27C8E61C4BB6}">
      <dgm:prSet/>
      <dgm:spPr/>
      <dgm:t>
        <a:bodyPr/>
        <a:lstStyle/>
        <a:p>
          <a:endParaRPr lang="en-US"/>
        </a:p>
      </dgm:t>
    </dgm:pt>
    <dgm:pt modelId="{E89640A1-37A1-4CDB-89A9-78A4F29A3958}" type="sibTrans" cxnId="{9317F21A-E5D8-4C52-B916-27C8E61C4BB6}">
      <dgm:prSet/>
      <dgm:spPr/>
      <dgm:t>
        <a:bodyPr/>
        <a:lstStyle/>
        <a:p>
          <a:endParaRPr lang="en-US"/>
        </a:p>
      </dgm:t>
    </dgm:pt>
    <dgm:pt modelId="{83A60E64-E5F4-4A4B-A805-88FB6361A264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dirty="0"/>
            <a:t>ORICID	</a:t>
          </a:r>
        </a:p>
      </dgm:t>
    </dgm:pt>
    <dgm:pt modelId="{944BCF8F-B879-47E0-8073-9C1839AF40CC}" type="parTrans" cxnId="{C6809DC0-2475-4DF6-8591-6A7E6532F2C4}">
      <dgm:prSet/>
      <dgm:spPr/>
      <dgm:t>
        <a:bodyPr/>
        <a:lstStyle/>
        <a:p>
          <a:endParaRPr lang="en-US"/>
        </a:p>
      </dgm:t>
    </dgm:pt>
    <dgm:pt modelId="{D0AF8566-7408-4684-ABB6-8D34A74D3C03}" type="sibTrans" cxnId="{C6809DC0-2475-4DF6-8591-6A7E6532F2C4}">
      <dgm:prSet/>
      <dgm:spPr/>
      <dgm:t>
        <a:bodyPr/>
        <a:lstStyle/>
        <a:p>
          <a:endParaRPr lang="en-US"/>
        </a:p>
      </dgm:t>
    </dgm:pt>
    <dgm:pt modelId="{6D993333-6BB5-411E-9804-B4B2F42B02CC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dirty="0" err="1"/>
            <a:t>eRA</a:t>
          </a:r>
          <a:r>
            <a:rPr lang="en-US" dirty="0"/>
            <a:t> Commons	</a:t>
          </a:r>
        </a:p>
      </dgm:t>
    </dgm:pt>
    <dgm:pt modelId="{178885BC-82B6-4356-B8ED-C5F95A9B1243}" type="parTrans" cxnId="{79D4387A-2B79-4C5E-9C5B-4092CE5BB677}">
      <dgm:prSet/>
      <dgm:spPr/>
      <dgm:t>
        <a:bodyPr/>
        <a:lstStyle/>
        <a:p>
          <a:endParaRPr lang="en-US"/>
        </a:p>
      </dgm:t>
    </dgm:pt>
    <dgm:pt modelId="{538E9B06-CC83-4C99-87AB-A4D74427F972}" type="sibTrans" cxnId="{79D4387A-2B79-4C5E-9C5B-4092CE5BB677}">
      <dgm:prSet/>
      <dgm:spPr/>
      <dgm:t>
        <a:bodyPr/>
        <a:lstStyle/>
        <a:p>
          <a:endParaRPr lang="en-US"/>
        </a:p>
      </dgm:t>
    </dgm:pt>
    <dgm:pt modelId="{2296D60E-3218-436D-BEB6-987CA724376B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dirty="0"/>
            <a:t>My NCBI/</a:t>
          </a:r>
          <a:r>
            <a:rPr lang="en-US" dirty="0" err="1"/>
            <a:t>SciENcv</a:t>
          </a:r>
          <a:endParaRPr lang="en-US" dirty="0"/>
        </a:p>
      </dgm:t>
    </dgm:pt>
    <dgm:pt modelId="{9F94ECCB-AFC1-4952-ACD5-0C02AC205D83}" type="parTrans" cxnId="{6F0C0586-F5BB-4410-9316-603BF6250FEA}">
      <dgm:prSet/>
      <dgm:spPr/>
      <dgm:t>
        <a:bodyPr/>
        <a:lstStyle/>
        <a:p>
          <a:endParaRPr lang="en-US"/>
        </a:p>
      </dgm:t>
    </dgm:pt>
    <dgm:pt modelId="{15FF43CF-8A32-4A81-A0D9-9D1FE973484B}" type="sibTrans" cxnId="{6F0C0586-F5BB-4410-9316-603BF6250FEA}">
      <dgm:prSet/>
      <dgm:spPr/>
      <dgm:t>
        <a:bodyPr/>
        <a:lstStyle/>
        <a:p>
          <a:endParaRPr lang="en-US"/>
        </a:p>
      </dgm:t>
    </dgm:pt>
    <dgm:pt modelId="{6435F696-52C4-43AF-AC49-1BFCFD3E934D}" type="pres">
      <dgm:prSet presAssocID="{65E6A4E0-DB49-42DD-AB0E-A537A6579D1E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12BCE4F-E3F2-4D02-AFC6-D99BEF00D929}" type="pres">
      <dgm:prSet presAssocID="{353DF1B4-D051-40D8-AF9A-EB6C6620BD17}" presName="centerShape" presStyleLbl="node0" presStyleIdx="0" presStyleCnt="1"/>
      <dgm:spPr/>
    </dgm:pt>
    <dgm:pt modelId="{0BA8DFDD-5732-4255-956D-6C34FC0B2A4B}" type="pres">
      <dgm:prSet presAssocID="{944BCF8F-B879-47E0-8073-9C1839AF40CC}" presName="parTrans" presStyleLbl="bgSibTrans2D1" presStyleIdx="0" presStyleCnt="3"/>
      <dgm:spPr/>
    </dgm:pt>
    <dgm:pt modelId="{117642B4-8C2C-4A83-BDBC-AF128B43DAB8}" type="pres">
      <dgm:prSet presAssocID="{83A60E64-E5F4-4A4B-A805-88FB6361A264}" presName="node" presStyleLbl="node1" presStyleIdx="0" presStyleCnt="3">
        <dgm:presLayoutVars>
          <dgm:bulletEnabled val="1"/>
        </dgm:presLayoutVars>
      </dgm:prSet>
      <dgm:spPr/>
    </dgm:pt>
    <dgm:pt modelId="{28C8D413-F874-4807-9384-F77E35C4561F}" type="pres">
      <dgm:prSet presAssocID="{178885BC-82B6-4356-B8ED-C5F95A9B1243}" presName="parTrans" presStyleLbl="bgSibTrans2D1" presStyleIdx="1" presStyleCnt="3"/>
      <dgm:spPr/>
    </dgm:pt>
    <dgm:pt modelId="{DD23002B-CE1D-45AB-82FA-9BBE3B19EC28}" type="pres">
      <dgm:prSet presAssocID="{6D993333-6BB5-411E-9804-B4B2F42B02CC}" presName="node" presStyleLbl="node1" presStyleIdx="1" presStyleCnt="3">
        <dgm:presLayoutVars>
          <dgm:bulletEnabled val="1"/>
        </dgm:presLayoutVars>
      </dgm:prSet>
      <dgm:spPr/>
    </dgm:pt>
    <dgm:pt modelId="{581949D4-C96F-44C7-8F4B-9FDC3396F96F}" type="pres">
      <dgm:prSet presAssocID="{9F94ECCB-AFC1-4952-ACD5-0C02AC205D83}" presName="parTrans" presStyleLbl="bgSibTrans2D1" presStyleIdx="2" presStyleCnt="3"/>
      <dgm:spPr/>
    </dgm:pt>
    <dgm:pt modelId="{63238663-8D76-4B19-A376-F9B7AE56A27F}" type="pres">
      <dgm:prSet presAssocID="{2296D60E-3218-436D-BEB6-987CA724376B}" presName="node" presStyleLbl="node1" presStyleIdx="2" presStyleCnt="3">
        <dgm:presLayoutVars>
          <dgm:bulletEnabled val="1"/>
        </dgm:presLayoutVars>
      </dgm:prSet>
      <dgm:spPr/>
    </dgm:pt>
  </dgm:ptLst>
  <dgm:cxnLst>
    <dgm:cxn modelId="{9317F21A-E5D8-4C52-B916-27C8E61C4BB6}" srcId="{65E6A4E0-DB49-42DD-AB0E-A537A6579D1E}" destId="{353DF1B4-D051-40D8-AF9A-EB6C6620BD17}" srcOrd="0" destOrd="0" parTransId="{826C14A7-1D5D-49A5-9D67-CFC74692AD3E}" sibTransId="{E89640A1-37A1-4CDB-89A9-78A4F29A3958}"/>
    <dgm:cxn modelId="{A5B57B27-6BF2-4091-9062-E6F5998D5A66}" type="presOf" srcId="{353DF1B4-D051-40D8-AF9A-EB6C6620BD17}" destId="{912BCE4F-E3F2-4D02-AFC6-D99BEF00D929}" srcOrd="0" destOrd="0" presId="urn:microsoft.com/office/officeart/2005/8/layout/radial4"/>
    <dgm:cxn modelId="{938B1131-6703-4051-A45A-2A81FEFB2995}" type="presOf" srcId="{944BCF8F-B879-47E0-8073-9C1839AF40CC}" destId="{0BA8DFDD-5732-4255-956D-6C34FC0B2A4B}" srcOrd="0" destOrd="0" presId="urn:microsoft.com/office/officeart/2005/8/layout/radial4"/>
    <dgm:cxn modelId="{5A6EC977-3612-4C5A-B413-CD1307382DD9}" type="presOf" srcId="{83A60E64-E5F4-4A4B-A805-88FB6361A264}" destId="{117642B4-8C2C-4A83-BDBC-AF128B43DAB8}" srcOrd="0" destOrd="0" presId="urn:microsoft.com/office/officeart/2005/8/layout/radial4"/>
    <dgm:cxn modelId="{79D4387A-2B79-4C5E-9C5B-4092CE5BB677}" srcId="{353DF1B4-D051-40D8-AF9A-EB6C6620BD17}" destId="{6D993333-6BB5-411E-9804-B4B2F42B02CC}" srcOrd="1" destOrd="0" parTransId="{178885BC-82B6-4356-B8ED-C5F95A9B1243}" sibTransId="{538E9B06-CC83-4C99-87AB-A4D74427F972}"/>
    <dgm:cxn modelId="{6F0C0586-F5BB-4410-9316-603BF6250FEA}" srcId="{353DF1B4-D051-40D8-AF9A-EB6C6620BD17}" destId="{2296D60E-3218-436D-BEB6-987CA724376B}" srcOrd="2" destOrd="0" parTransId="{9F94ECCB-AFC1-4952-ACD5-0C02AC205D83}" sibTransId="{15FF43CF-8A32-4A81-A0D9-9D1FE973484B}"/>
    <dgm:cxn modelId="{C91F8D97-70C8-4CEF-B11F-A4335826BD44}" type="presOf" srcId="{6D993333-6BB5-411E-9804-B4B2F42B02CC}" destId="{DD23002B-CE1D-45AB-82FA-9BBE3B19EC28}" srcOrd="0" destOrd="0" presId="urn:microsoft.com/office/officeart/2005/8/layout/radial4"/>
    <dgm:cxn modelId="{C6809DC0-2475-4DF6-8591-6A7E6532F2C4}" srcId="{353DF1B4-D051-40D8-AF9A-EB6C6620BD17}" destId="{83A60E64-E5F4-4A4B-A805-88FB6361A264}" srcOrd="0" destOrd="0" parTransId="{944BCF8F-B879-47E0-8073-9C1839AF40CC}" sibTransId="{D0AF8566-7408-4684-ABB6-8D34A74D3C03}"/>
    <dgm:cxn modelId="{430411C8-B2ED-4BC6-9837-E4F417C9834D}" type="presOf" srcId="{9F94ECCB-AFC1-4952-ACD5-0C02AC205D83}" destId="{581949D4-C96F-44C7-8F4B-9FDC3396F96F}" srcOrd="0" destOrd="0" presId="urn:microsoft.com/office/officeart/2005/8/layout/radial4"/>
    <dgm:cxn modelId="{178DFDCB-6429-4424-900B-A6A0A2ADA9BF}" type="presOf" srcId="{65E6A4E0-DB49-42DD-AB0E-A537A6579D1E}" destId="{6435F696-52C4-43AF-AC49-1BFCFD3E934D}" srcOrd="0" destOrd="0" presId="urn:microsoft.com/office/officeart/2005/8/layout/radial4"/>
    <dgm:cxn modelId="{FD7C95E2-09E0-4083-9150-FE2DC896E031}" type="presOf" srcId="{2296D60E-3218-436D-BEB6-987CA724376B}" destId="{63238663-8D76-4B19-A376-F9B7AE56A27F}" srcOrd="0" destOrd="0" presId="urn:microsoft.com/office/officeart/2005/8/layout/radial4"/>
    <dgm:cxn modelId="{78335FE8-B36B-4DF1-973D-8959347091D2}" type="presOf" srcId="{178885BC-82B6-4356-B8ED-C5F95A9B1243}" destId="{28C8D413-F874-4807-9384-F77E35C4561F}" srcOrd="0" destOrd="0" presId="urn:microsoft.com/office/officeart/2005/8/layout/radial4"/>
    <dgm:cxn modelId="{45D88A13-ADD2-4AAB-A75A-ADF69F8C511D}" type="presParOf" srcId="{6435F696-52C4-43AF-AC49-1BFCFD3E934D}" destId="{912BCE4F-E3F2-4D02-AFC6-D99BEF00D929}" srcOrd="0" destOrd="0" presId="urn:microsoft.com/office/officeart/2005/8/layout/radial4"/>
    <dgm:cxn modelId="{68B0FB58-C6F0-4B87-99B7-6B384A754EEE}" type="presParOf" srcId="{6435F696-52C4-43AF-AC49-1BFCFD3E934D}" destId="{0BA8DFDD-5732-4255-956D-6C34FC0B2A4B}" srcOrd="1" destOrd="0" presId="urn:microsoft.com/office/officeart/2005/8/layout/radial4"/>
    <dgm:cxn modelId="{45212DAF-2D1F-4315-BFB2-9524EC284B81}" type="presParOf" srcId="{6435F696-52C4-43AF-AC49-1BFCFD3E934D}" destId="{117642B4-8C2C-4A83-BDBC-AF128B43DAB8}" srcOrd="2" destOrd="0" presId="urn:microsoft.com/office/officeart/2005/8/layout/radial4"/>
    <dgm:cxn modelId="{2610FB89-A1DF-493B-ACF1-BCEB1BECDE8D}" type="presParOf" srcId="{6435F696-52C4-43AF-AC49-1BFCFD3E934D}" destId="{28C8D413-F874-4807-9384-F77E35C4561F}" srcOrd="3" destOrd="0" presId="urn:microsoft.com/office/officeart/2005/8/layout/radial4"/>
    <dgm:cxn modelId="{A6A88D25-1D97-421D-AADE-47F1BA646D85}" type="presParOf" srcId="{6435F696-52C4-43AF-AC49-1BFCFD3E934D}" destId="{DD23002B-CE1D-45AB-82FA-9BBE3B19EC28}" srcOrd="4" destOrd="0" presId="urn:microsoft.com/office/officeart/2005/8/layout/radial4"/>
    <dgm:cxn modelId="{2569494C-55B1-4B0A-B8BD-221A01A82A58}" type="presParOf" srcId="{6435F696-52C4-43AF-AC49-1BFCFD3E934D}" destId="{581949D4-C96F-44C7-8F4B-9FDC3396F96F}" srcOrd="5" destOrd="0" presId="urn:microsoft.com/office/officeart/2005/8/layout/radial4"/>
    <dgm:cxn modelId="{2F6F1D5B-2B29-4110-A5BD-04AAA245321B}" type="presParOf" srcId="{6435F696-52C4-43AF-AC49-1BFCFD3E934D}" destId="{63238663-8D76-4B19-A376-F9B7AE56A27F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2BCE4F-E3F2-4D02-AFC6-D99BEF00D929}">
      <dsp:nvSpPr>
        <dsp:cNvPr id="0" name=""/>
        <dsp:cNvSpPr/>
      </dsp:nvSpPr>
      <dsp:spPr>
        <a:xfrm>
          <a:off x="4281091" y="2393645"/>
          <a:ext cx="2009815" cy="20098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Common Form Bio Sketch</a:t>
          </a:r>
        </a:p>
      </dsp:txBody>
      <dsp:txXfrm>
        <a:off x="4575422" y="2687976"/>
        <a:ext cx="1421153" cy="1421153"/>
      </dsp:txXfrm>
    </dsp:sp>
    <dsp:sp modelId="{0BA8DFDD-5732-4255-956D-6C34FC0B2A4B}">
      <dsp:nvSpPr>
        <dsp:cNvPr id="0" name=""/>
        <dsp:cNvSpPr/>
      </dsp:nvSpPr>
      <dsp:spPr>
        <a:xfrm rot="12900000">
          <a:off x="2988678" y="2042706"/>
          <a:ext cx="1539979" cy="57279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7642B4-8C2C-4A83-BDBC-AF128B43DAB8}">
      <dsp:nvSpPr>
        <dsp:cNvPr id="0" name=""/>
        <dsp:cNvSpPr/>
      </dsp:nvSpPr>
      <dsp:spPr>
        <a:xfrm>
          <a:off x="2173267" y="1123726"/>
          <a:ext cx="1909324" cy="1527459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ORICID	</a:t>
          </a:r>
        </a:p>
      </dsp:txBody>
      <dsp:txXfrm>
        <a:off x="2218005" y="1168464"/>
        <a:ext cx="1819848" cy="1437983"/>
      </dsp:txXfrm>
    </dsp:sp>
    <dsp:sp modelId="{28C8D413-F874-4807-9384-F77E35C4561F}">
      <dsp:nvSpPr>
        <dsp:cNvPr id="0" name=""/>
        <dsp:cNvSpPr/>
      </dsp:nvSpPr>
      <dsp:spPr>
        <a:xfrm rot="16200000">
          <a:off x="4516009" y="1247628"/>
          <a:ext cx="1539979" cy="57279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23002B-CE1D-45AB-82FA-9BBE3B19EC28}">
      <dsp:nvSpPr>
        <dsp:cNvPr id="0" name=""/>
        <dsp:cNvSpPr/>
      </dsp:nvSpPr>
      <dsp:spPr>
        <a:xfrm>
          <a:off x="4331336" y="307"/>
          <a:ext cx="1909324" cy="1527459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eRA</a:t>
          </a:r>
          <a:r>
            <a:rPr lang="en-US" sz="2000" kern="1200" dirty="0"/>
            <a:t> Commons	</a:t>
          </a:r>
        </a:p>
      </dsp:txBody>
      <dsp:txXfrm>
        <a:off x="4376074" y="45045"/>
        <a:ext cx="1819848" cy="1437983"/>
      </dsp:txXfrm>
    </dsp:sp>
    <dsp:sp modelId="{581949D4-C96F-44C7-8F4B-9FDC3396F96F}">
      <dsp:nvSpPr>
        <dsp:cNvPr id="0" name=""/>
        <dsp:cNvSpPr/>
      </dsp:nvSpPr>
      <dsp:spPr>
        <a:xfrm rot="19500000">
          <a:off x="6043339" y="2042706"/>
          <a:ext cx="1539979" cy="57279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238663-8D76-4B19-A376-F9B7AE56A27F}">
      <dsp:nvSpPr>
        <dsp:cNvPr id="0" name=""/>
        <dsp:cNvSpPr/>
      </dsp:nvSpPr>
      <dsp:spPr>
        <a:xfrm>
          <a:off x="6489405" y="1123726"/>
          <a:ext cx="1909324" cy="1527459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My NCBI/</a:t>
          </a:r>
          <a:r>
            <a:rPr lang="en-US" sz="2000" kern="1200" dirty="0" err="1"/>
            <a:t>SciENcv</a:t>
          </a:r>
          <a:endParaRPr lang="en-US" sz="2000" kern="1200" dirty="0"/>
        </a:p>
      </dsp:txBody>
      <dsp:txXfrm>
        <a:off x="6534143" y="1168464"/>
        <a:ext cx="1819848" cy="14379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4/30/2025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4/30/2025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4/30/2025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4/30/2025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4/30/2025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4/30/2025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4/30/2025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4/30/2025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4/30/2025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4/30/2025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4/30/2025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4/30/2025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4/30/2025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1225E-DFD4-446F-8B13-B5172E07CF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NIH Adoption of the Common Forms for </a:t>
            </a:r>
            <a:r>
              <a:rPr lang="en-US" dirty="0" err="1"/>
              <a:t>Biosketch</a:t>
            </a:r>
            <a:r>
              <a:rPr lang="en-US" dirty="0"/>
              <a:t> &amp; Other Support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E98752-EFCC-43D0-B3A2-4C16DDC895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51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71209-C5C4-4B06-8B1D-C672CA46F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43331-1D12-48CB-9BEF-99034D85BD4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National Security Presidential Memorandum 33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6EA32A-2A20-4C06-92F9-E249B9764F6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NSPM-33, issued on January 14, 2021, directs a national response intended to safeguard the security and integrity of federally-funded R&amp;D in the United States.</a:t>
            </a:r>
          </a:p>
          <a:p>
            <a:r>
              <a:rPr lang="en-US" dirty="0"/>
              <a:t>This directive from the President required all federal research funding agencies to strengthen and standardize disclosure requirements for federally funded awards.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FF396F-41C2-4D7D-9E57-6FE11EC787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0195" y="1941547"/>
            <a:ext cx="1854000" cy="8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338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22726-CA3E-4D79-B44D-D13D034AE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Required Registrations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8C30D85-9E06-47E4-86F9-EC1B88A395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4990584"/>
              </p:ext>
            </p:extLst>
          </p:nvPr>
        </p:nvGraphicFramePr>
        <p:xfrm>
          <a:off x="819150" y="2222500"/>
          <a:ext cx="10571998" cy="440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4457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5E1C4-708A-41DF-9BD5-A8F89FA01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Ready for the Common 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B643A-72C0-453A-9AB5-86457A4D5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Several system registrations and linkages are needed including:</a:t>
            </a:r>
          </a:p>
          <a:p>
            <a:r>
              <a:rPr lang="en-US" dirty="0"/>
              <a:t>•		Establishing an ORCID account</a:t>
            </a:r>
          </a:p>
          <a:p>
            <a:r>
              <a:rPr lang="en-US" dirty="0"/>
              <a:t>•		Linking ORCID &amp; </a:t>
            </a:r>
            <a:r>
              <a:rPr lang="en-US" dirty="0" err="1"/>
              <a:t>eRA</a:t>
            </a:r>
            <a:r>
              <a:rPr lang="en-US" dirty="0"/>
              <a:t> Commons</a:t>
            </a:r>
          </a:p>
          <a:p>
            <a:r>
              <a:rPr lang="en-US" dirty="0"/>
              <a:t>•		Linking ORCID &amp; </a:t>
            </a:r>
            <a:r>
              <a:rPr lang="en-US" dirty="0" err="1"/>
              <a:t>MyNCBI</a:t>
            </a:r>
            <a:r>
              <a:rPr lang="en-US" dirty="0"/>
              <a:t> accounts</a:t>
            </a:r>
          </a:p>
          <a:p>
            <a:r>
              <a:rPr lang="en-US" dirty="0"/>
              <a:t>•		Adding Delegates to ORCID and </a:t>
            </a:r>
            <a:r>
              <a:rPr lang="en-US" dirty="0" err="1"/>
              <a:t>MyNCBI</a:t>
            </a:r>
            <a:r>
              <a:rPr lang="en-US" dirty="0"/>
              <a:t>/</a:t>
            </a:r>
            <a:r>
              <a:rPr lang="en-US" dirty="0" err="1"/>
              <a:t>SciENcv</a:t>
            </a:r>
            <a:r>
              <a:rPr lang="en-US" dirty="0"/>
              <a:t> accounts</a:t>
            </a:r>
          </a:p>
          <a:p>
            <a:r>
              <a:rPr lang="en-US" dirty="0"/>
              <a:t>You will have support from our office to create these accounts and linkages</a:t>
            </a:r>
          </a:p>
          <a:p>
            <a:r>
              <a:rPr lang="en-US" dirty="0"/>
              <a:t>•	Once all of the above is complete, you will be able to create Common Form </a:t>
            </a:r>
            <a:r>
              <a:rPr lang="en-US" dirty="0" err="1"/>
              <a:t>Biosketches</a:t>
            </a:r>
            <a:r>
              <a:rPr lang="en-US" dirty="0"/>
              <a:t> &amp; Other Support in </a:t>
            </a:r>
            <a:r>
              <a:rPr lang="en-US" dirty="0" err="1"/>
              <a:t>SciENcv</a:t>
            </a:r>
            <a:endParaRPr lang="en-US" dirty="0"/>
          </a:p>
          <a:p>
            <a:r>
              <a:rPr lang="en-US" dirty="0"/>
              <a:t>•	</a:t>
            </a:r>
            <a:r>
              <a:rPr lang="en-US" dirty="0" err="1"/>
              <a:t>SciENcv</a:t>
            </a:r>
            <a:r>
              <a:rPr lang="en-US" dirty="0"/>
              <a:t> produces a certified and un-editable PDF document – so the only way to modify these documents is through </a:t>
            </a:r>
            <a:r>
              <a:rPr lang="en-US" dirty="0" err="1"/>
              <a:t>SciENcv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0334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9</TotalTime>
  <Words>98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Wingdings 2</vt:lpstr>
      <vt:lpstr>Quotable</vt:lpstr>
      <vt:lpstr>NIH Adoption of the Common Forms for Biosketch &amp; Other Support</vt:lpstr>
      <vt:lpstr>Rationale</vt:lpstr>
      <vt:lpstr>Required Registrations</vt:lpstr>
      <vt:lpstr>Getting Ready for the Common Forms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NIH Adoption of the Common Forms for Biosketch &amp; Other Support</dc:title>
  <dc:creator>Lauren Calhoun</dc:creator>
  <cp:lastModifiedBy>Lauren Calhoun</cp:lastModifiedBy>
  <cp:revision>1</cp:revision>
  <dcterms:created xsi:type="dcterms:W3CDTF">2025-04-30T15:28:00Z</dcterms:created>
  <dcterms:modified xsi:type="dcterms:W3CDTF">2025-04-30T15:37:45Z</dcterms:modified>
</cp:coreProperties>
</file>